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361" r:id="rId6"/>
    <p:sldId id="356" r:id="rId7"/>
    <p:sldId id="362" r:id="rId8"/>
    <p:sldId id="359" r:id="rId9"/>
    <p:sldId id="405" r:id="rId10"/>
    <p:sldId id="330" r:id="rId11"/>
    <p:sldId id="331" r:id="rId12"/>
    <p:sldId id="403" r:id="rId13"/>
    <p:sldId id="360" r:id="rId14"/>
    <p:sldId id="363" r:id="rId15"/>
    <p:sldId id="355" r:id="rId16"/>
    <p:sldId id="258" r:id="rId17"/>
    <p:sldId id="259" r:id="rId18"/>
    <p:sldId id="295" r:id="rId19"/>
    <p:sldId id="296" r:id="rId20"/>
    <p:sldId id="297" r:id="rId21"/>
    <p:sldId id="325" r:id="rId22"/>
    <p:sldId id="265" r:id="rId23"/>
    <p:sldId id="300" r:id="rId24"/>
    <p:sldId id="304" r:id="rId25"/>
    <p:sldId id="305" r:id="rId26"/>
    <p:sldId id="306" r:id="rId27"/>
    <p:sldId id="326" r:id="rId28"/>
    <p:sldId id="274" r:id="rId29"/>
    <p:sldId id="301" r:id="rId30"/>
    <p:sldId id="307" r:id="rId31"/>
    <p:sldId id="308" r:id="rId32"/>
    <p:sldId id="309" r:id="rId33"/>
    <p:sldId id="327" r:id="rId34"/>
    <p:sldId id="281" r:id="rId35"/>
    <p:sldId id="302" r:id="rId36"/>
    <p:sldId id="310" r:id="rId37"/>
    <p:sldId id="311" r:id="rId38"/>
    <p:sldId id="312" r:id="rId39"/>
    <p:sldId id="328" r:id="rId40"/>
    <p:sldId id="299" r:id="rId41"/>
    <p:sldId id="303" r:id="rId42"/>
    <p:sldId id="313" r:id="rId43"/>
    <p:sldId id="314" r:id="rId44"/>
    <p:sldId id="315" r:id="rId45"/>
    <p:sldId id="329" r:id="rId46"/>
    <p:sldId id="364" r:id="rId47"/>
    <p:sldId id="318" r:id="rId48"/>
    <p:sldId id="404" r:id="rId4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1C7854A-8126-4B81-A285-78733A327B8C}">
          <p14:sldIdLst>
            <p14:sldId id="256"/>
            <p14:sldId id="257"/>
            <p14:sldId id="361"/>
            <p14:sldId id="356"/>
            <p14:sldId id="362"/>
            <p14:sldId id="405"/>
            <p14:sldId id="331"/>
            <p14:sldId id="403"/>
            <p14:sldId id="360"/>
            <p14:sldId id="363"/>
            <p14:sldId id="355"/>
            <p14:sldId id="258"/>
            <p14:sldId id="259"/>
            <p14:sldId id="295"/>
            <p14:sldId id="296"/>
            <p14:sldId id="297"/>
            <p14:sldId id="325"/>
            <p14:sldId id="265"/>
            <p14:sldId id="300"/>
            <p14:sldId id="304"/>
            <p14:sldId id="305"/>
            <p14:sldId id="306"/>
            <p14:sldId id="326"/>
            <p14:sldId id="274"/>
            <p14:sldId id="301"/>
            <p14:sldId id="307"/>
            <p14:sldId id="308"/>
            <p14:sldId id="309"/>
            <p14:sldId id="327"/>
            <p14:sldId id="281"/>
            <p14:sldId id="302"/>
            <p14:sldId id="310"/>
            <p14:sldId id="311"/>
            <p14:sldId id="312"/>
            <p14:sldId id="328"/>
            <p14:sldId id="299"/>
            <p14:sldId id="303"/>
            <p14:sldId id="313"/>
            <p14:sldId id="314"/>
            <p14:sldId id="315"/>
            <p14:sldId id="329"/>
            <p14:sldId id="364"/>
            <p14:sldId id="318"/>
            <p14:sldId id="404"/>
            <p14:sldId id="359"/>
            <p14:sldId id="330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2.png"/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hyperlink" Target="https://ent.rich-healthcare.com/Login.aspx?Company=shlg" TargetMode="External"/><Relationship Id="rId1" Type="http://schemas.openxmlformats.org/officeDocument/2006/relationships/hyperlink" Target="https://www.rich-healthcare.co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tags" Target="../tags/tag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0.png"/><Relationship Id="rId3" Type="http://schemas.openxmlformats.org/officeDocument/2006/relationships/hyperlink" Target="https://ent.rich-healthcare.com/Login.aspx?Company=shlg" TargetMode="External"/><Relationship Id="rId2" Type="http://schemas.openxmlformats.org/officeDocument/2006/relationships/hyperlink" Target="https://www.rich-healthcare.com/" TargetMode="External"/><Relationship Id="rId1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